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25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.png"/><Relationship Id="rId7" Type="http://schemas.openxmlformats.org/officeDocument/2006/relationships/image" Target="../media/image1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4.png"/><Relationship Id="rId9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05.png"/><Relationship Id="rId7" Type="http://schemas.openxmlformats.org/officeDocument/2006/relationships/image" Target="../media/image12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25.png"/><Relationship Id="rId9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5.png"/><Relationship Id="rId5" Type="http://schemas.openxmlformats.org/officeDocument/2006/relationships/image" Target="../media/image133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6.png"/><Relationship Id="rId3" Type="http://schemas.openxmlformats.org/officeDocument/2006/relationships/image" Target="../media/image100.png"/><Relationship Id="rId7" Type="http://schemas.openxmlformats.org/officeDocument/2006/relationships/image" Target="../media/image142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4.png"/><Relationship Id="rId4" Type="http://schemas.openxmlformats.org/officeDocument/2006/relationships/image" Target="../media/image105.png"/><Relationship Id="rId9" Type="http://schemas.openxmlformats.org/officeDocument/2006/relationships/image" Target="../media/image143.png"/><Relationship Id="rId14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15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39314-2BFC-DE6D-598C-9A11577E1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528" y="3871911"/>
            <a:ext cx="6284119" cy="29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3FA7A6-4F5E-1737-E979-81CF2596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95" y="661719"/>
            <a:ext cx="5202916" cy="31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177B699-43B7-7C4F-E3A5-C6DB328F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69" y="682820"/>
            <a:ext cx="5202917" cy="31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536D89-2919-7D31-B95B-260A95A0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09" y="3915165"/>
            <a:ext cx="6327382" cy="29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80" y="64293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DCD48F-7727-8BD0-4969-9D3A85AF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305" y="667457"/>
            <a:ext cx="5409397" cy="32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9672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139</cp:revision>
  <dcterms:created xsi:type="dcterms:W3CDTF">2022-05-19T15:06:45Z</dcterms:created>
  <dcterms:modified xsi:type="dcterms:W3CDTF">2023-02-14T19:59:01Z</dcterms:modified>
</cp:coreProperties>
</file>